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5" r:id="rId5"/>
    <p:sldId id="266" r:id="rId6"/>
    <p:sldId id="262" r:id="rId7"/>
    <p:sldId id="263" r:id="rId8"/>
    <p:sldId id="264" r:id="rId9"/>
    <p:sldId id="269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4B4E533-DE90-4C2A-ABCD-D2E79F7CE9AF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2AF77EA-B574-4839-9EFF-1B0A122886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7" y="2708476"/>
            <a:ext cx="3384375" cy="15126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Новый туристический продукт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213B2A"/>
                </a:solidFill>
              </a:rPr>
              <a:t>Экологический маршрут на семейную ферму </a:t>
            </a:r>
          </a:p>
          <a:p>
            <a:pPr algn="ctr"/>
            <a:r>
              <a:rPr lang="ru-RU" b="1" dirty="0" smtClean="0">
                <a:solidFill>
                  <a:srgbClr val="213B2A"/>
                </a:solidFill>
              </a:rPr>
              <a:t>КФХ </a:t>
            </a:r>
            <a:r>
              <a:rPr lang="ru-RU" b="1" dirty="0" err="1" smtClean="0">
                <a:solidFill>
                  <a:srgbClr val="213B2A"/>
                </a:solidFill>
              </a:rPr>
              <a:t>Вислова</a:t>
            </a:r>
            <a:r>
              <a:rPr lang="ru-RU" b="1" dirty="0" smtClean="0">
                <a:solidFill>
                  <a:srgbClr val="213B2A"/>
                </a:solidFill>
              </a:rPr>
              <a:t> С.Н.</a:t>
            </a:r>
            <a:endParaRPr lang="ru-RU" b="1" dirty="0">
              <a:solidFill>
                <a:srgbClr val="213B2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07" y="152155"/>
            <a:ext cx="333056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7644"/>
            <a:ext cx="3312369" cy="207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" y="4581128"/>
            <a:ext cx="3413355" cy="219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418137" cy="213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8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24744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в </a:t>
            </a:r>
            <a:r>
              <a:rPr lang="ru-RU" sz="2800" b="1" dirty="0" smtClean="0">
                <a:solidFill>
                  <a:srgbClr val="213B2A"/>
                </a:solidFill>
              </a:rPr>
              <a:t>гостевом доме - уютные одно-, двух-, трехместные номера (единовременно может отдыхать  15 человек</a:t>
            </a:r>
            <a:r>
              <a:rPr lang="ru-RU" sz="2800" b="1" dirty="0" smtClean="0">
                <a:solidFill>
                  <a:srgbClr val="213B2A"/>
                </a:solidFill>
              </a:rPr>
              <a:t>); </a:t>
            </a:r>
            <a:endParaRPr lang="ru-RU" sz="2800" b="1" dirty="0" smtClean="0">
              <a:solidFill>
                <a:srgbClr val="213B2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пространство </a:t>
            </a:r>
            <a:r>
              <a:rPr lang="ru-RU" sz="2800" b="1" dirty="0" smtClean="0">
                <a:solidFill>
                  <a:srgbClr val="213B2A"/>
                </a:solidFill>
              </a:rPr>
              <a:t>для проведения групповых мероприятий (70 кв. </a:t>
            </a:r>
            <a:r>
              <a:rPr lang="ru-RU" sz="2800" b="1" dirty="0" smtClean="0">
                <a:solidFill>
                  <a:srgbClr val="213B2A"/>
                </a:solidFill>
              </a:rPr>
              <a:t>м);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собственная кухня;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изоляция </a:t>
            </a:r>
            <a:r>
              <a:rPr lang="ru-RU" sz="2800" b="1" dirty="0" smtClean="0">
                <a:solidFill>
                  <a:srgbClr val="213B2A"/>
                </a:solidFill>
              </a:rPr>
              <a:t>от шума и </a:t>
            </a:r>
            <a:r>
              <a:rPr lang="ru-RU" sz="2800" b="1" dirty="0" smtClean="0">
                <a:solidFill>
                  <a:srgbClr val="213B2A"/>
                </a:solidFill>
              </a:rPr>
              <a:t>суеты;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неспешные </a:t>
            </a:r>
            <a:r>
              <a:rPr lang="ru-RU" sz="2800" b="1" dirty="0" smtClean="0">
                <a:solidFill>
                  <a:srgbClr val="213B2A"/>
                </a:solidFill>
              </a:rPr>
              <a:t>прогулки по лесу и вокруг </a:t>
            </a:r>
            <a:r>
              <a:rPr lang="ru-RU" sz="2800" b="1" dirty="0" smtClean="0">
                <a:solidFill>
                  <a:srgbClr val="213B2A"/>
                </a:solidFill>
              </a:rPr>
              <a:t>озера;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13B2A"/>
                </a:solidFill>
              </a:rPr>
              <a:t>чистый воздух. </a:t>
            </a:r>
            <a:endParaRPr lang="ru-RU" sz="2800" b="1" dirty="0" smtClean="0">
              <a:solidFill>
                <a:srgbClr val="213B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7576" y="2420888"/>
            <a:ext cx="3313355" cy="72851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Наши особенности и индивидуальность: 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149402"/>
            <a:ext cx="3309803" cy="2548339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213B2A"/>
                </a:solidFill>
              </a:rPr>
              <a:t>в </a:t>
            </a:r>
            <a:r>
              <a:rPr lang="ru-RU" b="1" dirty="0">
                <a:solidFill>
                  <a:srgbClr val="213B2A"/>
                </a:solidFill>
              </a:rPr>
              <a:t>нашем пространстве нет телевизоров, мы помогаем вам отдохнуть от информационной </a:t>
            </a:r>
            <a:r>
              <a:rPr lang="ru-RU" b="1" dirty="0" smtClean="0">
                <a:solidFill>
                  <a:srgbClr val="213B2A"/>
                </a:solidFill>
              </a:rPr>
              <a:t>суеты;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213B2A"/>
                </a:solidFill>
              </a:rPr>
              <a:t>з</a:t>
            </a:r>
            <a:r>
              <a:rPr lang="ru-RU" b="1" dirty="0" smtClean="0">
                <a:solidFill>
                  <a:srgbClr val="213B2A"/>
                </a:solidFill>
              </a:rPr>
              <a:t>автраки </a:t>
            </a:r>
            <a:r>
              <a:rPr lang="ru-RU" b="1" dirty="0">
                <a:solidFill>
                  <a:srgbClr val="213B2A"/>
                </a:solidFill>
              </a:rPr>
              <a:t>для вас мы готовим с использованием продуктов нашей фермы и частичкой нашей </a:t>
            </a:r>
            <a:r>
              <a:rPr lang="ru-RU" b="1" dirty="0" smtClean="0">
                <a:solidFill>
                  <a:srgbClr val="213B2A"/>
                </a:solidFill>
              </a:rPr>
              <a:t>любви; </a:t>
            </a:r>
            <a:endParaRPr lang="ru-RU" b="1" dirty="0">
              <a:solidFill>
                <a:srgbClr val="213B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213B2A"/>
                </a:solidFill>
              </a:rPr>
              <a:t>м</a:t>
            </a:r>
            <a:r>
              <a:rPr lang="ru-RU" b="1" dirty="0" smtClean="0">
                <a:solidFill>
                  <a:srgbClr val="213B2A"/>
                </a:solidFill>
              </a:rPr>
              <a:t>ы </a:t>
            </a:r>
            <a:r>
              <a:rPr lang="ru-RU" b="1" dirty="0">
                <a:solidFill>
                  <a:srgbClr val="213B2A"/>
                </a:solidFill>
              </a:rPr>
              <a:t>с удовольствием разработаем под вас комплексное меню, учитывая особенности вашего </a:t>
            </a:r>
            <a:r>
              <a:rPr lang="ru-RU" b="1" dirty="0" smtClean="0">
                <a:solidFill>
                  <a:srgbClr val="213B2A"/>
                </a:solidFill>
              </a:rPr>
              <a:t>питания.</a:t>
            </a:r>
            <a:endParaRPr lang="ru-RU" b="1" dirty="0">
              <a:solidFill>
                <a:srgbClr val="213B2A"/>
              </a:solidFill>
            </a:endParaRPr>
          </a:p>
          <a:p>
            <a:endParaRPr lang="ru-RU" b="1" dirty="0">
              <a:solidFill>
                <a:srgbClr val="213B2A"/>
              </a:solidFill>
            </a:endParaRPr>
          </a:p>
        </p:txBody>
      </p:sp>
      <p:pic>
        <p:nvPicPr>
          <p:cNvPr id="4" name="Grafik 23" descr="C:\Users\User\Desktop\Новая папка (2)\40920961_1935038796553602_7831695409092231168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5" y="3501008"/>
            <a:ext cx="347227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60058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2" y="404664"/>
            <a:ext cx="3462271" cy="27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84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420888"/>
            <a:ext cx="3313355" cy="57606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Как к нам добраться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2996952"/>
            <a:ext cx="3309803" cy="29523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213B2A"/>
                </a:solidFill>
              </a:rPr>
              <a:t>Общественный </a:t>
            </a:r>
            <a:r>
              <a:rPr lang="ru-RU" b="1" dirty="0">
                <a:solidFill>
                  <a:srgbClr val="213B2A"/>
                </a:solidFill>
              </a:rPr>
              <a:t>транспорт до нашего хутора: автобус № 106 </a:t>
            </a:r>
            <a:r>
              <a:rPr lang="ru-RU" b="1" dirty="0" smtClean="0">
                <a:solidFill>
                  <a:srgbClr val="213B2A"/>
                </a:solidFill>
              </a:rPr>
              <a:t>Калининград-Логвино.</a:t>
            </a:r>
          </a:p>
          <a:p>
            <a:endParaRPr lang="ru-RU" b="1" dirty="0" smtClean="0">
              <a:solidFill>
                <a:srgbClr val="213B2A"/>
              </a:solidFill>
            </a:endParaRPr>
          </a:p>
          <a:p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 smtClean="0">
                <a:solidFill>
                  <a:srgbClr val="213B2A"/>
                </a:solidFill>
              </a:rPr>
              <a:t>Мы </a:t>
            </a:r>
            <a:r>
              <a:rPr lang="ru-RU" b="1" dirty="0">
                <a:solidFill>
                  <a:srgbClr val="213B2A"/>
                </a:solidFill>
              </a:rPr>
              <a:t>ждём обратной связи, вопросов и конечно вас</a:t>
            </a:r>
            <a:r>
              <a:rPr lang="ru-RU" b="1" dirty="0" smtClean="0">
                <a:solidFill>
                  <a:srgbClr val="213B2A"/>
                </a:solidFill>
              </a:rPr>
              <a:t>!</a:t>
            </a:r>
          </a:p>
          <a:p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До встречи!</a:t>
            </a:r>
          </a:p>
          <a:p>
            <a:r>
              <a:rPr lang="ru-RU" b="1" dirty="0">
                <a:solidFill>
                  <a:srgbClr val="213B2A"/>
                </a:solidFill>
              </a:rPr>
              <a:t>глава КФХ Вислов Сергей Николаевич </a:t>
            </a:r>
          </a:p>
          <a:p>
            <a:r>
              <a:rPr lang="ru-RU" b="1" dirty="0">
                <a:solidFill>
                  <a:srgbClr val="213B2A"/>
                </a:solidFill>
              </a:rPr>
              <a:t>тел.: </a:t>
            </a:r>
            <a:r>
              <a:rPr lang="ru-RU" b="1" dirty="0" smtClean="0">
                <a:solidFill>
                  <a:srgbClr val="213B2A"/>
                </a:solidFill>
              </a:rPr>
              <a:t>8 (4012) 50-95-97</a:t>
            </a:r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факс</a:t>
            </a:r>
            <a:r>
              <a:rPr lang="ru-RU" b="1" dirty="0" smtClean="0">
                <a:solidFill>
                  <a:srgbClr val="213B2A"/>
                </a:solidFill>
              </a:rPr>
              <a:t>: 8 (4012) 95-84-18</a:t>
            </a:r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60648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Схема </a:t>
            </a:r>
            <a:r>
              <a:rPr lang="ru-RU" b="1" dirty="0" smtClean="0"/>
              <a:t>маршрута на автомобиле: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63" y="153554"/>
            <a:ext cx="3284477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7" y="4093856"/>
            <a:ext cx="4177337" cy="259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7" y="689546"/>
            <a:ext cx="4177337" cy="3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69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276872"/>
            <a:ext cx="3313355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Family </a:t>
            </a:r>
            <a:r>
              <a:rPr lang="ru-RU" b="1" dirty="0"/>
              <a:t/>
            </a:r>
            <a:br>
              <a:rPr lang="ru-RU" b="1" dirty="0"/>
            </a:br>
            <a:r>
              <a:rPr lang="de-DE" b="1" dirty="0" err="1"/>
              <a:t>Organic</a:t>
            </a:r>
            <a:r>
              <a:rPr lang="de-DE" b="1" dirty="0"/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de-DE" b="1" dirty="0"/>
              <a:t>Art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3717032"/>
            <a:ext cx="3309803" cy="2232248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Хочу </a:t>
            </a:r>
            <a:r>
              <a:rPr lang="ru-RU" b="1" dirty="0"/>
              <a:t>рассказать вам о новом пространстве</a:t>
            </a:r>
          </a:p>
          <a:p>
            <a:pPr algn="ctr"/>
            <a:r>
              <a:rPr lang="ru-RU" b="1" dirty="0">
                <a:solidFill>
                  <a:srgbClr val="213B2A"/>
                </a:solidFill>
              </a:rPr>
              <a:t>Душевное и атмосферное место в Калининградской области. </a:t>
            </a:r>
          </a:p>
          <a:p>
            <a:pPr algn="ctr"/>
            <a:r>
              <a:rPr lang="ru-RU" b="1" dirty="0">
                <a:solidFill>
                  <a:srgbClr val="213B2A"/>
                </a:solidFill>
              </a:rPr>
              <a:t>Пространство для проведения семинаров, тренингов, практикумов, концертов, выставок, творческих встреч и духовного отдыха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6" y="3284984"/>
            <a:ext cx="4239554" cy="29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6" y="116632"/>
            <a:ext cx="42395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092214" cy="22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8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420888"/>
            <a:ext cx="3313355" cy="1296144"/>
          </a:xfrm>
        </p:spPr>
        <p:txBody>
          <a:bodyPr>
            <a:normAutofit/>
          </a:bodyPr>
          <a:lstStyle/>
          <a:p>
            <a:pPr algn="ctr"/>
            <a:r>
              <a:rPr lang="de-DE" b="1" dirty="0"/>
              <a:t>Family</a:t>
            </a:r>
            <a:r>
              <a:rPr lang="ru-RU" b="1" dirty="0"/>
              <a:t> – </a:t>
            </a:r>
            <a:br>
              <a:rPr lang="ru-RU" b="1" dirty="0"/>
            </a:br>
            <a:r>
              <a:rPr lang="ru-RU" b="1" dirty="0"/>
              <a:t>это мы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3861048"/>
            <a:ext cx="3309803" cy="208823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b="1" dirty="0">
                <a:solidFill>
                  <a:srgbClr val="213B2A"/>
                </a:solidFill>
              </a:rPr>
              <a:t>Место, наполненное любовью и семейными традициями. </a:t>
            </a:r>
          </a:p>
          <a:p>
            <a:pPr algn="ctr"/>
            <a:r>
              <a:rPr lang="ru-RU" b="1" dirty="0">
                <a:solidFill>
                  <a:srgbClr val="213B2A"/>
                </a:solidFill>
              </a:rPr>
              <a:t>Дом где рады каждому гостю. </a:t>
            </a:r>
          </a:p>
          <a:p>
            <a:pPr algn="ctr"/>
            <a:r>
              <a:rPr lang="ru-RU" b="1" dirty="0">
                <a:solidFill>
                  <a:srgbClr val="213B2A"/>
                </a:solidFill>
              </a:rPr>
              <a:t>Атмосфера домашнего уюта, домашней кухни, тепла и внимания. </a:t>
            </a:r>
          </a:p>
          <a:p>
            <a:pPr algn="ctr"/>
            <a:r>
              <a:rPr lang="ru-RU" b="1" dirty="0">
                <a:solidFill>
                  <a:srgbClr val="213B2A"/>
                </a:solidFill>
              </a:rPr>
              <a:t>Место для наполнения энергией и отдыха вашей души. </a:t>
            </a:r>
          </a:p>
          <a:p>
            <a:endParaRPr lang="ru-RU" dirty="0"/>
          </a:p>
        </p:txBody>
      </p:sp>
      <p:pic>
        <p:nvPicPr>
          <p:cNvPr id="4" name="Grafik 3" descr="C:\Users\User\Desktop\Новая папка (2)\11416342_887693074621518_6069628212595208627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248472" cy="292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31"/>
            <a:ext cx="3031115" cy="222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22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1525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Organic </a:t>
            </a:r>
            <a:r>
              <a:rPr lang="en-US" b="1" dirty="0" smtClean="0"/>
              <a:t>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наш </a:t>
            </a:r>
            <a:r>
              <a:rPr lang="ru-RU" b="1" dirty="0"/>
              <a:t>дом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213B2A"/>
                </a:solidFill>
              </a:rPr>
              <a:t>Удаленность от города, вокруг только луга, леса и озеро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0" y="4509121"/>
            <a:ext cx="3487589" cy="222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22" y="2264320"/>
            <a:ext cx="3386719" cy="21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1" y="185576"/>
            <a:ext cx="3358334" cy="198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448"/>
            <a:ext cx="3054352" cy="213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9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Округлая форма дома - </a:t>
            </a:r>
            <a:r>
              <a:rPr lang="ru-RU" b="1" dirty="0" err="1"/>
              <a:t>октагон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rgbClr val="213B2A"/>
                </a:solidFill>
              </a:rPr>
              <a:t>Гостиная в центре дома собирает всех гостей в одном месте, делая каждую встречу уютной и наполненной</a:t>
            </a:r>
          </a:p>
          <a:p>
            <a:endParaRPr lang="ru-RU" dirty="0"/>
          </a:p>
        </p:txBody>
      </p:sp>
      <p:pic>
        <p:nvPicPr>
          <p:cNvPr id="4" name="Grafik 1" descr="C:\Users\User\Desktop\Новая папка (2)\lJsqU8GFMa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02433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2" descr="C:\Users\User\Desktop\Новая папка (2)\42286587_460255897815413_855906281375295078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89400" cy="295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17" descr="C:\Users\User\Desktop\Новая папка (2)\11895173_925045470886278_149469016439599789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0" y="3685349"/>
            <a:ext cx="4089400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92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492896"/>
            <a:ext cx="3313355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 err="1"/>
              <a:t>Organic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2924944"/>
            <a:ext cx="3309803" cy="86409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213B2A"/>
                </a:solidFill>
              </a:rPr>
              <a:t>Экологические продукты </a:t>
            </a:r>
            <a:r>
              <a:rPr lang="ru-RU" sz="1600" b="1" dirty="0" smtClean="0">
                <a:solidFill>
                  <a:srgbClr val="213B2A"/>
                </a:solidFill>
              </a:rPr>
              <a:t>собственного производства </a:t>
            </a:r>
            <a:endParaRPr lang="ru-RU" sz="1600" b="1" dirty="0">
              <a:solidFill>
                <a:srgbClr val="213B2A"/>
              </a:solidFill>
            </a:endParaRPr>
          </a:p>
          <a:p>
            <a:endParaRPr lang="ru-RU" dirty="0"/>
          </a:p>
        </p:txBody>
      </p:sp>
      <p:pic>
        <p:nvPicPr>
          <p:cNvPr id="5" name="Grafik 5" descr="C:\Users\User\Desktop\Новая папка (2)\42286587_460255897815413_8559062813752950784_n — коп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66429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6" descr="C:\Users\User\Desktop\Новая папка (2)\LiMDN_wdsp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295232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952328" cy="21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269729" cy="237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2" descr="C:\Users\User\Desktop\Новая папка (2)\13321663_1086421798081977_644990467238244777_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6" y="45494"/>
            <a:ext cx="2952328" cy="2079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8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492896"/>
            <a:ext cx="3313355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 err="1"/>
              <a:t>Organic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2924945"/>
            <a:ext cx="3309803" cy="136815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400" b="1" dirty="0">
                <a:solidFill>
                  <a:srgbClr val="213B2A"/>
                </a:solidFill>
              </a:rPr>
              <a:t>Свежее козье молоко, </a:t>
            </a:r>
          </a:p>
          <a:p>
            <a:pPr algn="ctr"/>
            <a:r>
              <a:rPr lang="ru-RU" sz="2400" b="1" dirty="0" smtClean="0">
                <a:solidFill>
                  <a:srgbClr val="213B2A"/>
                </a:solidFill>
              </a:rPr>
              <a:t>свой цех </a:t>
            </a:r>
            <a:r>
              <a:rPr lang="ru-RU" sz="2400" b="1" dirty="0">
                <a:solidFill>
                  <a:srgbClr val="213B2A"/>
                </a:solidFill>
              </a:rPr>
              <a:t>по производству сыра высокого качества </a:t>
            </a:r>
          </a:p>
          <a:p>
            <a:endParaRPr lang="ru-RU" dirty="0"/>
          </a:p>
        </p:txBody>
      </p:sp>
      <p:pic>
        <p:nvPicPr>
          <p:cNvPr id="4" name="Grafik 9" descr="C:\Users\User\Desktop\Новая папка (2)\42098056_460256131148723_1394419058870321152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309634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11" descr="C:\Users\User\Desktop\Новая папка (2)\7F1QXNpBXE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4" y="188640"/>
            <a:ext cx="2876997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047"/>
            <a:ext cx="2808312" cy="22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34" y="4262711"/>
            <a:ext cx="3621940" cy="233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1770"/>
            <a:ext cx="3240360" cy="20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83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3284984"/>
            <a:ext cx="3313355" cy="720080"/>
          </a:xfrm>
        </p:spPr>
        <p:txBody>
          <a:bodyPr>
            <a:normAutofit/>
          </a:bodyPr>
          <a:lstStyle/>
          <a:p>
            <a:pPr algn="ctr"/>
            <a:r>
              <a:rPr lang="de-DE" b="1" dirty="0" err="1"/>
              <a:t>Organic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213B2A"/>
                </a:solidFill>
              </a:rPr>
              <a:t>Экологические акции </a:t>
            </a:r>
            <a:endParaRPr lang="ru-RU" b="1" dirty="0" smtClean="0">
              <a:solidFill>
                <a:srgbClr val="213B2A"/>
              </a:solidFill>
            </a:endParaRPr>
          </a:p>
          <a:p>
            <a:pPr algn="ctr"/>
            <a:r>
              <a:rPr lang="ru-RU" b="1" dirty="0" smtClean="0">
                <a:solidFill>
                  <a:srgbClr val="213B2A"/>
                </a:solidFill>
              </a:rPr>
              <a:t>и </a:t>
            </a:r>
            <a:r>
              <a:rPr lang="ru-RU" b="1" dirty="0">
                <a:solidFill>
                  <a:srgbClr val="213B2A"/>
                </a:solidFill>
              </a:rPr>
              <a:t>проекты </a:t>
            </a:r>
          </a:p>
          <a:p>
            <a:endParaRPr lang="ru-RU" dirty="0"/>
          </a:p>
        </p:txBody>
      </p:sp>
      <p:pic>
        <p:nvPicPr>
          <p:cNvPr id="4" name="Grafik 13" descr="C:\Users\User\Desktop\Новая папка (2)\1461834_615022865221875_606713553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45638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15" descr="C:\Users\User\Desktop\Новая папка (2)\russland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16835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14" descr="C:\Users\User\Desktop\Новая папка (2)\1461425_777193085671518_9060849188934819102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3456384" cy="208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6" descr="C:\Users\User\Desktop\Новая папка (2)\10614114_777193062338187_1376495171231280271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37796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92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368596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Art</a:t>
            </a:r>
            <a:r>
              <a:rPr lang="ru-RU" b="1" dirty="0"/>
              <a:t> </a:t>
            </a:r>
            <a:r>
              <a:rPr lang="ru-RU" b="1" dirty="0" smtClean="0"/>
              <a:t>– </a:t>
            </a:r>
            <a:br>
              <a:rPr lang="ru-RU" b="1" dirty="0" smtClean="0"/>
            </a:br>
            <a:r>
              <a:rPr lang="ru-RU" b="1" dirty="0" smtClean="0"/>
              <a:t>наши </a:t>
            </a:r>
            <a:r>
              <a:rPr lang="ru-RU" b="1" dirty="0"/>
              <a:t>друзья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3717032"/>
            <a:ext cx="3309803" cy="20882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>
                <a:solidFill>
                  <a:srgbClr val="213B2A"/>
                </a:solidFill>
              </a:rPr>
              <a:t>Дружба с миром </a:t>
            </a:r>
            <a:r>
              <a:rPr lang="ru-RU" b="1" dirty="0" smtClean="0">
                <a:solidFill>
                  <a:srgbClr val="213B2A"/>
                </a:solidFill>
              </a:rPr>
              <a:t>искусства. </a:t>
            </a:r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Каждый год, летом, проводится </a:t>
            </a:r>
            <a:r>
              <a:rPr lang="ru-RU" b="1" dirty="0" smtClean="0">
                <a:solidFill>
                  <a:srgbClr val="213B2A"/>
                </a:solidFill>
              </a:rPr>
              <a:t>пленэр. </a:t>
            </a:r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Резиденция для творческих </a:t>
            </a:r>
            <a:r>
              <a:rPr lang="ru-RU" b="1" dirty="0" smtClean="0">
                <a:solidFill>
                  <a:srgbClr val="213B2A"/>
                </a:solidFill>
              </a:rPr>
              <a:t>гостей. </a:t>
            </a:r>
            <a:endParaRPr lang="ru-RU" b="1" dirty="0">
              <a:solidFill>
                <a:srgbClr val="213B2A"/>
              </a:solidFill>
            </a:endParaRPr>
          </a:p>
          <a:p>
            <a:r>
              <a:rPr lang="ru-RU" b="1" dirty="0">
                <a:solidFill>
                  <a:srgbClr val="213B2A"/>
                </a:solidFill>
              </a:rPr>
              <a:t>Площадка для реализации </a:t>
            </a:r>
            <a:r>
              <a:rPr lang="ru-RU" b="1" dirty="0" smtClean="0">
                <a:solidFill>
                  <a:srgbClr val="213B2A"/>
                </a:solidFill>
              </a:rPr>
              <a:t>творчества. </a:t>
            </a:r>
            <a:endParaRPr lang="ru-RU" b="1" dirty="0">
              <a:solidFill>
                <a:srgbClr val="213B2A"/>
              </a:solidFill>
            </a:endParaRPr>
          </a:p>
          <a:p>
            <a:endParaRPr lang="ru-RU" dirty="0"/>
          </a:p>
        </p:txBody>
      </p:sp>
      <p:pic>
        <p:nvPicPr>
          <p:cNvPr id="4" name="Grafik 20" descr="C:\Users\User\Desktop\Новая папка (2)\41107289_1936896206367861_34991515172339712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453"/>
            <a:ext cx="324036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19" descr="C:\Users\User\Desktop\Новая папка (2)\18922701_1439317236125763_5510155284753594355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5232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21" descr="C:\Users\User\Desktop\Новая папка (2)\41145937_1936896356367846_6318949838008352768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3024336" cy="19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22" descr="C:\Users\User\Desktop\Новая папка (2)\41215845_1936897249701090_3215460307333808128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3" y="4509120"/>
            <a:ext cx="3142091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38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605</TotalTime>
  <Words>312</Words>
  <Application>Microsoft Office PowerPoint</Application>
  <PresentationFormat>Экран (4:3)</PresentationFormat>
  <Paragraphs>52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Новый туристический продукт</vt:lpstr>
      <vt:lpstr>Family  Organic  Art </vt:lpstr>
      <vt:lpstr>Family –  это мы </vt:lpstr>
      <vt:lpstr>Organic –  наш дом </vt:lpstr>
      <vt:lpstr>Округлая форма дома - октагон</vt:lpstr>
      <vt:lpstr>Organic</vt:lpstr>
      <vt:lpstr>Organic</vt:lpstr>
      <vt:lpstr>Organic</vt:lpstr>
      <vt:lpstr>Art –  наши друзья  </vt:lpstr>
      <vt:lpstr>Презентация PowerPoint</vt:lpstr>
      <vt:lpstr>Наши особенности и индивидуальность: </vt:lpstr>
      <vt:lpstr>Как к нам добраться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DIANA</dc:creator>
  <cp:lastModifiedBy>DIANA</cp:lastModifiedBy>
  <cp:revision>41</cp:revision>
  <dcterms:created xsi:type="dcterms:W3CDTF">2018-11-16T08:47:59Z</dcterms:created>
  <dcterms:modified xsi:type="dcterms:W3CDTF">2018-11-19T08:37:37Z</dcterms:modified>
</cp:coreProperties>
</file>